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9" r:id="rId3"/>
    <p:sldId id="311" r:id="rId4"/>
    <p:sldId id="312" r:id="rId5"/>
    <p:sldId id="313" r:id="rId6"/>
    <p:sldId id="315" r:id="rId7"/>
    <p:sldId id="314" r:id="rId8"/>
    <p:sldId id="330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6" r:id="rId19"/>
    <p:sldId id="325" r:id="rId20"/>
    <p:sldId id="328" r:id="rId21"/>
    <p:sldId id="327" r:id="rId22"/>
    <p:sldId id="331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67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15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60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54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41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27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27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6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19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59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83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A2D1-D10F-4004-ADBB-28E28519F691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3B29-10FE-4461-AAA5-D6791F6123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18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1237"/>
          </a:xfrm>
        </p:spPr>
        <p:txBody>
          <a:bodyPr/>
          <a:lstStyle/>
          <a:p>
            <a:r>
              <a:rPr lang="de-DE" b="1" dirty="0" smtClean="0"/>
              <a:t>Kirche Altisried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33600"/>
            <a:ext cx="9144000" cy="312420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Der Bau stammt aus dem 15. Jahrhundert</a:t>
            </a:r>
          </a:p>
          <a:p>
            <a:endParaRPr lang="de-DE" sz="2800" dirty="0"/>
          </a:p>
          <a:p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42141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821" y="3980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Deckenbild in der Mitte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Weihnachtsgeschehen</a:t>
            </a:r>
            <a:br>
              <a:rPr lang="de-DE" b="1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93" y="867633"/>
            <a:ext cx="4136924" cy="6126291"/>
          </a:xfrm>
        </p:spPr>
      </p:pic>
    </p:spTree>
    <p:extLst>
      <p:ext uri="{BB962C8B-B14F-4D97-AF65-F5344CB8AC3E}">
        <p14:creationId xmlns:p14="http://schemas.microsoft.com/office/powerpoint/2010/main" val="25515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 smtClean="0"/>
              <a:t>Dreifaltigkeitsdar</a:t>
            </a:r>
            <a:r>
              <a:rPr lang="de-DE" b="1" dirty="0" smtClean="0"/>
              <a:t>-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err="1" smtClean="0"/>
              <a:t>stellung</a:t>
            </a:r>
            <a:r>
              <a:rPr lang="de-DE" b="1" dirty="0" smtClean="0"/>
              <a:t> (modern)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95" y="673327"/>
            <a:ext cx="4019989" cy="5964955"/>
          </a:xfrm>
        </p:spPr>
      </p:pic>
    </p:spTree>
    <p:extLst>
      <p:ext uri="{BB962C8B-B14F-4D97-AF65-F5344CB8AC3E}">
        <p14:creationId xmlns:p14="http://schemas.microsoft.com/office/powerpoint/2010/main" val="7437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Deckenbild vorne</a:t>
            </a:r>
            <a:br>
              <a:rPr lang="de-DE" b="1" dirty="0" smtClean="0"/>
            </a:br>
            <a:r>
              <a:rPr lang="de-DE" b="1" dirty="0" smtClean="0"/>
              <a:t>(modern)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Erzengel Gabriel (mit</a:t>
            </a:r>
            <a:br>
              <a:rPr lang="de-DE" b="1" dirty="0" smtClean="0"/>
            </a:br>
            <a:r>
              <a:rPr lang="de-DE" b="1" dirty="0" smtClean="0"/>
              <a:t>Lilie) verkündet der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Heiligen Maria die</a:t>
            </a:r>
            <a:br>
              <a:rPr lang="de-DE" b="1" dirty="0" smtClean="0"/>
            </a:br>
            <a:r>
              <a:rPr lang="de-DE" b="1" dirty="0" smtClean="0"/>
              <a:t>Empfängnis Jesu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70" y="365124"/>
            <a:ext cx="4068069" cy="6233383"/>
          </a:xfrm>
        </p:spPr>
      </p:pic>
    </p:spTree>
    <p:extLst>
      <p:ext uri="{BB962C8B-B14F-4D97-AF65-F5344CB8AC3E}">
        <p14:creationId xmlns:p14="http://schemas.microsoft.com/office/powerpoint/2010/main" val="12369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Heiliger Josef</a:t>
            </a:r>
            <a:br>
              <a:rPr lang="de-DE" b="1" dirty="0" smtClean="0"/>
            </a:br>
            <a:r>
              <a:rPr lang="de-DE" b="1" dirty="0" smtClean="0"/>
              <a:t>mit dem Jesuskind auf</a:t>
            </a:r>
            <a:br>
              <a:rPr lang="de-DE" b="1" dirty="0" smtClean="0"/>
            </a:br>
            <a:r>
              <a:rPr lang="de-DE" b="1" dirty="0" smtClean="0"/>
              <a:t>dem Arm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Gestiftet von Familie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Vogt im September</a:t>
            </a:r>
            <a:br>
              <a:rPr lang="de-DE" b="1" dirty="0" smtClean="0"/>
            </a:br>
            <a:r>
              <a:rPr lang="de-DE" b="1" dirty="0" smtClean="0"/>
              <a:t>1993</a:t>
            </a:r>
            <a:br>
              <a:rPr lang="de-DE" b="1" dirty="0" smtClean="0"/>
            </a:br>
            <a:r>
              <a:rPr lang="de-DE" b="1" dirty="0" smtClean="0"/>
              <a:t>(Holzfigur mit Echt-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err="1" smtClean="0"/>
              <a:t>heitszertifikat</a:t>
            </a:r>
            <a:r>
              <a:rPr lang="de-DE" b="1" dirty="0" smtClean="0"/>
              <a:t>)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69" y="436829"/>
            <a:ext cx="4612294" cy="6145203"/>
          </a:xfrm>
        </p:spPr>
      </p:pic>
    </p:spTree>
    <p:extLst>
      <p:ext uri="{BB962C8B-B14F-4D97-AF65-F5344CB8AC3E}">
        <p14:creationId xmlns:p14="http://schemas.microsoft.com/office/powerpoint/2010/main" val="24370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Wendelin, der</a:t>
            </a:r>
            <a:br>
              <a:rPr lang="de-DE" b="1" dirty="0" smtClean="0"/>
            </a:br>
            <a:r>
              <a:rPr lang="de-DE" b="1" dirty="0" smtClean="0"/>
              <a:t>Bauernheilige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Patron der Hirten und</a:t>
            </a:r>
            <a:br>
              <a:rPr lang="de-DE" b="1" dirty="0" smtClean="0"/>
            </a:br>
            <a:r>
              <a:rPr lang="de-DE" b="1" dirty="0" smtClean="0"/>
              <a:t>Herden, Schäfer und</a:t>
            </a:r>
            <a:br>
              <a:rPr lang="de-DE" b="1" dirty="0" smtClean="0"/>
            </a:br>
            <a:r>
              <a:rPr lang="de-DE" b="1" dirty="0" smtClean="0"/>
              <a:t>Bauern, des Viehs, gegen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Viehseuche, für gedeih-</a:t>
            </a:r>
            <a:br>
              <a:rPr lang="de-DE" b="1" dirty="0" smtClean="0"/>
            </a:br>
            <a:r>
              <a:rPr lang="de-DE" b="1" dirty="0" err="1" smtClean="0"/>
              <a:t>liche</a:t>
            </a:r>
            <a:r>
              <a:rPr lang="de-DE" b="1" dirty="0" smtClean="0"/>
              <a:t> Witterung und Ernte</a:t>
            </a:r>
            <a:br>
              <a:rPr lang="de-DE" b="1" dirty="0" smtClean="0"/>
            </a:br>
            <a:r>
              <a:rPr lang="de-DE" b="1" dirty="0" smtClean="0"/>
              <a:t>Bauernregel: „St. Wendelin,</a:t>
            </a:r>
            <a:br>
              <a:rPr lang="de-DE" b="1" dirty="0" smtClean="0"/>
            </a:br>
            <a:r>
              <a:rPr lang="de-DE" b="1" dirty="0" smtClean="0"/>
              <a:t>verlass´ uns nie,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schirm´ unsern Stall, </a:t>
            </a:r>
            <a:r>
              <a:rPr lang="de-DE" b="1" dirty="0" err="1" smtClean="0"/>
              <a:t>schütz´</a:t>
            </a:r>
            <a:r>
              <a:rPr lang="de-DE" b="1" dirty="0" smtClean="0"/>
              <a:t> </a:t>
            </a:r>
            <a:r>
              <a:rPr lang="de-DE" b="1" smtClean="0"/>
              <a:t>unser Vieh.“ 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21" y="365125"/>
            <a:ext cx="3682313" cy="5625524"/>
          </a:xfrm>
        </p:spPr>
      </p:pic>
    </p:spTree>
    <p:extLst>
      <p:ext uri="{BB962C8B-B14F-4D97-AF65-F5344CB8AC3E}">
        <p14:creationId xmlns:p14="http://schemas.microsoft.com/office/powerpoint/2010/main" val="13761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Der Auferstandene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91" y="588247"/>
            <a:ext cx="3785927" cy="5827614"/>
          </a:xfrm>
        </p:spPr>
      </p:pic>
    </p:spTree>
    <p:extLst>
      <p:ext uri="{BB962C8B-B14F-4D97-AF65-F5344CB8AC3E}">
        <p14:creationId xmlns:p14="http://schemas.microsoft.com/office/powerpoint/2010/main" val="34572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Hl. Notburga von</a:t>
            </a:r>
            <a:br>
              <a:rPr lang="de-DE" b="1" dirty="0" smtClean="0"/>
            </a:br>
            <a:r>
              <a:rPr lang="de-DE" b="1" dirty="0" smtClean="0"/>
              <a:t>Rattenberg, gest. 1313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sz="3100" b="1" dirty="0" smtClean="0"/>
              <a:t>Sichelwunder:</a:t>
            </a:r>
            <a:br>
              <a:rPr lang="de-DE" sz="3100" b="1" dirty="0" smtClean="0"/>
            </a:br>
            <a:r>
              <a:rPr lang="de-DE" sz="3100" b="1" dirty="0" smtClean="0"/>
              <a:t>Wetter drohte umzuschlagen</a:t>
            </a:r>
            <a:br>
              <a:rPr lang="de-DE" sz="3100" b="1" dirty="0" smtClean="0"/>
            </a:br>
            <a:r>
              <a:rPr lang="de-DE" sz="3100" b="1" dirty="0" smtClean="0"/>
              <a:t>Bauer verlangte, dass alle weiter</a:t>
            </a:r>
            <a:br>
              <a:rPr lang="de-DE" sz="3100" b="1" dirty="0" smtClean="0"/>
            </a:br>
            <a:r>
              <a:rPr lang="de-DE" sz="3100" b="1" dirty="0" smtClean="0"/>
              <a:t>arbeiten bis Getreide eingeholt;</a:t>
            </a:r>
            <a:br>
              <a:rPr lang="de-DE" sz="3100" b="1" dirty="0" smtClean="0"/>
            </a:br>
            <a:r>
              <a:rPr lang="de-DE" sz="3100" b="1" dirty="0" smtClean="0"/>
              <a:t>Notburga legte beim ersten</a:t>
            </a:r>
            <a:br>
              <a:rPr lang="de-DE" sz="3100" b="1" dirty="0" smtClean="0"/>
            </a:br>
            <a:r>
              <a:rPr lang="de-DE" sz="3100" b="1" dirty="0" smtClean="0"/>
              <a:t>Glockengeläut am Abend</a:t>
            </a:r>
            <a:br>
              <a:rPr lang="de-DE" sz="3100" b="1" dirty="0" smtClean="0"/>
            </a:br>
            <a:r>
              <a:rPr lang="de-DE" sz="3100" b="1" dirty="0" smtClean="0"/>
              <a:t>wie immer die Arbeit nieder;</a:t>
            </a:r>
            <a:br>
              <a:rPr lang="de-DE" sz="3100" b="1" dirty="0" smtClean="0"/>
            </a:br>
            <a:r>
              <a:rPr lang="de-DE" sz="3100" b="1" dirty="0" smtClean="0"/>
              <a:t>Bauer hat sie nicht gehen lassen;</a:t>
            </a:r>
            <a:br>
              <a:rPr lang="de-DE" sz="3100" b="1" dirty="0" smtClean="0"/>
            </a:br>
            <a:r>
              <a:rPr lang="de-DE" sz="3100" b="1" dirty="0" smtClean="0"/>
              <a:t>sie warf die Sichel in den Himmel;</a:t>
            </a:r>
            <a:br>
              <a:rPr lang="de-DE" sz="3100" b="1" dirty="0" smtClean="0"/>
            </a:br>
            <a:r>
              <a:rPr lang="de-DE" sz="3100" b="1" dirty="0" smtClean="0"/>
              <a:t>diese blieb am Sonnenstrahl hängen;</a:t>
            </a:r>
            <a:br>
              <a:rPr lang="de-DE" sz="3100" b="1" dirty="0" smtClean="0"/>
            </a:br>
            <a:r>
              <a:rPr lang="de-DE" sz="3100" b="1" dirty="0" smtClean="0"/>
              <a:t>Bauer erschrak, er ließ sie gehen</a:t>
            </a:r>
            <a:br>
              <a:rPr lang="de-DE" sz="3100" b="1" dirty="0" smtClean="0"/>
            </a:br>
            <a:r>
              <a:rPr lang="de-DE" sz="3100" b="1" dirty="0"/>
              <a:t/>
            </a:r>
            <a:br>
              <a:rPr lang="de-DE" sz="3100" b="1" dirty="0"/>
            </a:br>
            <a:r>
              <a:rPr lang="de-DE" sz="3100" b="1" dirty="0" smtClean="0"/>
              <a:t/>
            </a:r>
            <a:br>
              <a:rPr lang="de-DE" sz="3100" b="1" dirty="0" smtClean="0"/>
            </a:br>
            <a:r>
              <a:rPr lang="de-DE" sz="3100" b="1" dirty="0"/>
              <a:t/>
            </a:r>
            <a:br>
              <a:rPr lang="de-DE" sz="3100" b="1" dirty="0"/>
            </a:br>
            <a:r>
              <a:rPr lang="de-DE" sz="3100" b="1" dirty="0" smtClean="0"/>
              <a:t/>
            </a:r>
            <a:br>
              <a:rPr lang="de-DE" sz="3100" b="1" dirty="0" smtClean="0"/>
            </a:br>
            <a:endParaRPr lang="de-DE" sz="31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06" y="445200"/>
            <a:ext cx="4038571" cy="6169784"/>
          </a:xfrm>
        </p:spPr>
      </p:pic>
    </p:spTree>
    <p:extLst>
      <p:ext uri="{BB962C8B-B14F-4D97-AF65-F5344CB8AC3E}">
        <p14:creationId xmlns:p14="http://schemas.microsoft.com/office/powerpoint/2010/main" val="7719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Mutter Gottes mit dem </a:t>
            </a:r>
            <a:br>
              <a:rPr lang="de-DE" b="1" dirty="0" smtClean="0"/>
            </a:br>
            <a:r>
              <a:rPr lang="de-DE" b="1" dirty="0" smtClean="0"/>
              <a:t>Jesuskind auf dem Arm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83" y="493567"/>
            <a:ext cx="3928419" cy="6063752"/>
          </a:xfrm>
        </p:spPr>
      </p:pic>
    </p:spTree>
    <p:extLst>
      <p:ext uri="{BB962C8B-B14F-4D97-AF65-F5344CB8AC3E}">
        <p14:creationId xmlns:p14="http://schemas.microsoft.com/office/powerpoint/2010/main" val="6570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Kreuzwegstation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60" y="1216024"/>
            <a:ext cx="3693610" cy="5530987"/>
          </a:xfrm>
        </p:spPr>
      </p:pic>
    </p:spTree>
    <p:extLst>
      <p:ext uri="{BB962C8B-B14F-4D97-AF65-F5344CB8AC3E}">
        <p14:creationId xmlns:p14="http://schemas.microsoft.com/office/powerpoint/2010/main" val="30403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 smtClean="0"/>
              <a:t>Mementotafel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im Vorzeichen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90" y="365125"/>
            <a:ext cx="4293264" cy="6431091"/>
          </a:xfrm>
        </p:spPr>
      </p:pic>
    </p:spTree>
    <p:extLst>
      <p:ext uri="{BB962C8B-B14F-4D97-AF65-F5344CB8AC3E}">
        <p14:creationId xmlns:p14="http://schemas.microsoft.com/office/powerpoint/2010/main" val="14490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Kirche Altisried (St. Petrus und Paulus)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64" y="1825624"/>
            <a:ext cx="7323165" cy="4888213"/>
          </a:xfrm>
        </p:spPr>
      </p:pic>
    </p:spTree>
    <p:extLst>
      <p:ext uri="{BB962C8B-B14F-4D97-AF65-F5344CB8AC3E}">
        <p14:creationId xmlns:p14="http://schemas.microsoft.com/office/powerpoint/2010/main" val="23985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Der sterbende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Soldat</a:t>
            </a:r>
            <a:br>
              <a:rPr lang="de-DE" b="1" dirty="0" smtClean="0"/>
            </a:br>
            <a:r>
              <a:rPr lang="de-DE" b="1" dirty="0" smtClean="0"/>
              <a:t>(in den Händen</a:t>
            </a:r>
            <a:br>
              <a:rPr lang="de-DE" b="1" dirty="0" smtClean="0"/>
            </a:br>
            <a:r>
              <a:rPr lang="de-DE" b="1" dirty="0" smtClean="0"/>
              <a:t>seiner Mutter?)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Bild im Vorzeichen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45" y="365125"/>
            <a:ext cx="4362251" cy="6274572"/>
          </a:xfrm>
        </p:spPr>
      </p:pic>
    </p:spTree>
    <p:extLst>
      <p:ext uri="{BB962C8B-B14F-4D97-AF65-F5344CB8AC3E}">
        <p14:creationId xmlns:p14="http://schemas.microsoft.com/office/powerpoint/2010/main" val="32429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95" y="365125"/>
            <a:ext cx="9451624" cy="6285470"/>
          </a:xfrm>
        </p:spPr>
      </p:pic>
    </p:spTree>
    <p:extLst>
      <p:ext uri="{BB962C8B-B14F-4D97-AF65-F5344CB8AC3E}">
        <p14:creationId xmlns:p14="http://schemas.microsoft.com/office/powerpoint/2010/main" val="37977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22" y="365126"/>
            <a:ext cx="8287891" cy="61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3" y="510746"/>
            <a:ext cx="8215871" cy="6161903"/>
          </a:xfrm>
        </p:spPr>
      </p:pic>
    </p:spTree>
    <p:extLst>
      <p:ext uri="{BB962C8B-B14F-4D97-AF65-F5344CB8AC3E}">
        <p14:creationId xmlns:p14="http://schemas.microsoft.com/office/powerpoint/2010/main" val="28022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Abt Anselm Erb</a:t>
            </a:r>
            <a:br>
              <a:rPr lang="de-DE" b="1" dirty="0" smtClean="0"/>
            </a:br>
            <a:r>
              <a:rPr lang="de-DE" b="1" dirty="0" smtClean="0"/>
              <a:t>(1740 bis 1767)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Er ließ die Kirche im</a:t>
            </a:r>
            <a:br>
              <a:rPr lang="de-DE" b="1" dirty="0" smtClean="0"/>
            </a:br>
            <a:r>
              <a:rPr lang="de-DE" b="1" dirty="0" smtClean="0"/>
              <a:t>heutigen Stil umbauen.</a:t>
            </a:r>
            <a:br>
              <a:rPr lang="de-DE" b="1" dirty="0" smtClean="0"/>
            </a:br>
            <a:r>
              <a:rPr lang="de-DE" b="1" dirty="0" smtClean="0"/>
              <a:t>Unter ihm wurde die</a:t>
            </a:r>
            <a:br>
              <a:rPr lang="de-DE" b="1" dirty="0" smtClean="0"/>
            </a:br>
            <a:r>
              <a:rPr lang="de-DE" b="1" dirty="0" smtClean="0"/>
              <a:t>Basilika in Ottobeuren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vollendet.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38" y="449906"/>
            <a:ext cx="4095829" cy="6247456"/>
          </a:xfrm>
        </p:spPr>
      </p:pic>
    </p:spTree>
    <p:extLst>
      <p:ext uri="{BB962C8B-B14F-4D97-AF65-F5344CB8AC3E}">
        <p14:creationId xmlns:p14="http://schemas.microsoft.com/office/powerpoint/2010/main" val="15078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Hochaltar</a:t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Aufbau Mitte 18. Jhdt.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Konkav angelegt</a:t>
            </a:r>
            <a:br>
              <a:rPr lang="de-DE" b="1" dirty="0" smtClean="0"/>
            </a:br>
            <a:r>
              <a:rPr lang="de-DE" b="1" dirty="0" smtClean="0"/>
              <a:t>Altarblatt mit der Mutter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Gottes und den 14 Not-</a:t>
            </a:r>
            <a:br>
              <a:rPr lang="de-DE" b="1" dirty="0" smtClean="0"/>
            </a:br>
            <a:r>
              <a:rPr lang="de-DE" b="1" dirty="0" err="1" smtClean="0"/>
              <a:t>helfern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Holzfiguren Petrus und </a:t>
            </a:r>
            <a:br>
              <a:rPr lang="de-DE" b="1" dirty="0" smtClean="0"/>
            </a:br>
            <a:r>
              <a:rPr lang="de-DE" b="1" dirty="0" smtClean="0"/>
              <a:t>Paulus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Im Aufzug das Auge Gottes</a:t>
            </a:r>
            <a:br>
              <a:rPr lang="de-DE" b="1" dirty="0" smtClean="0"/>
            </a:br>
            <a:r>
              <a:rPr lang="de-DE" b="1" dirty="0" smtClean="0"/>
              <a:t>in der Strahlenallegorie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70" y="365125"/>
            <a:ext cx="4339343" cy="6241621"/>
          </a:xfrm>
        </p:spPr>
      </p:pic>
    </p:spTree>
    <p:extLst>
      <p:ext uri="{BB962C8B-B14F-4D97-AF65-F5344CB8AC3E}">
        <p14:creationId xmlns:p14="http://schemas.microsoft.com/office/powerpoint/2010/main" val="8163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Seitenaltar links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Heiliger Antonius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Marmorierter Holzaufbau</a:t>
            </a:r>
            <a:br>
              <a:rPr lang="de-DE" b="1" dirty="0" smtClean="0"/>
            </a:br>
            <a:r>
              <a:rPr lang="de-DE" b="1" dirty="0" smtClean="0"/>
              <a:t>Mitte 18. Jhdt.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25" y="529045"/>
            <a:ext cx="4269757" cy="6110652"/>
          </a:xfrm>
        </p:spPr>
      </p:pic>
    </p:spTree>
    <p:extLst>
      <p:ext uri="{BB962C8B-B14F-4D97-AF65-F5344CB8AC3E}">
        <p14:creationId xmlns:p14="http://schemas.microsoft.com/office/powerpoint/2010/main" val="7597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Rechter Seitenaltar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Innsbrucker Maria-Hilf-Bild</a:t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Oben Engelsfiguren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(spätes 15. Jahrhundert)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13" y="438690"/>
            <a:ext cx="4360887" cy="6242196"/>
          </a:xfrm>
        </p:spPr>
      </p:pic>
    </p:spTree>
    <p:extLst>
      <p:ext uri="{BB962C8B-B14F-4D97-AF65-F5344CB8AC3E}">
        <p14:creationId xmlns:p14="http://schemas.microsoft.com/office/powerpoint/2010/main" val="23763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smtClean="0"/>
              <a:t>Deckengemälde von Kirchenmaler Ludwig Dreyer 1948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35100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Deckengemälde</a:t>
            </a:r>
            <a:br>
              <a:rPr lang="de-DE" b="1" dirty="0" smtClean="0"/>
            </a:br>
            <a:r>
              <a:rPr lang="de-DE" b="1" dirty="0" smtClean="0"/>
              <a:t>im Chorraum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Bekehrung des</a:t>
            </a:r>
            <a:br>
              <a:rPr lang="de-DE" b="1" dirty="0" smtClean="0"/>
            </a:br>
            <a:r>
              <a:rPr lang="de-DE" b="1" dirty="0" smtClean="0"/>
              <a:t>Saulus zum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Paulus vor</a:t>
            </a:r>
            <a:br>
              <a:rPr lang="de-DE" b="1" dirty="0" smtClean="0"/>
            </a:br>
            <a:r>
              <a:rPr lang="de-DE" b="1" dirty="0" smtClean="0"/>
              <a:t>Damaskus</a:t>
            </a: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94" y="1690688"/>
            <a:ext cx="6913106" cy="4511675"/>
          </a:xfrm>
        </p:spPr>
      </p:pic>
    </p:spTree>
    <p:extLst>
      <p:ext uri="{BB962C8B-B14F-4D97-AF65-F5344CB8AC3E}">
        <p14:creationId xmlns:p14="http://schemas.microsoft.com/office/powerpoint/2010/main" val="37199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Breitbild</PresentationFormat>
  <Paragraphs>20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Kirche Altisried</vt:lpstr>
      <vt:lpstr>Kirche Altisried (St. Petrus und Paulus)</vt:lpstr>
      <vt:lpstr>PowerPoint-Präsentation</vt:lpstr>
      <vt:lpstr>          Abt Anselm Erb (1740 bis 1767)  Er ließ die Kirche im heutigen Stil umbauen. Unter ihm wurde die Basilika in Ottobeuren vollendet.    </vt:lpstr>
      <vt:lpstr>            Hochaltar  Aufbau Mitte 18. Jhdt. Konkav angelegt Altarblatt mit der Mutter Gottes und den 14 Not- helfern Holzfiguren Petrus und  Paulus Im Aufzug das Auge Gottes in der Strahlenallegorie  </vt:lpstr>
      <vt:lpstr>         Seitenaltar links  Heiliger Antonius  Marmorierter Holzaufbau Mitte 18. Jhdt.    </vt:lpstr>
      <vt:lpstr>     Rechter Seitenaltar  Innsbrucker Maria-Hilf-Bild  Oben Engelsfiguren (spätes 15. Jahrhundert)</vt:lpstr>
      <vt:lpstr>PowerPoint-Präsentation</vt:lpstr>
      <vt:lpstr>       Deckengemälde im Chorraum  Bekehrung des Saulus zum  Paulus vor Damaskus </vt:lpstr>
      <vt:lpstr>       Deckenbild in der Mitte  Weihnachtsgeschehen     </vt:lpstr>
      <vt:lpstr>    Dreifaltigkeitsdar- stellung (modern)   </vt:lpstr>
      <vt:lpstr>      Deckenbild vorne (modern)  Erzengel Gabriel (mit Lilie) verkündet der Heiligen Maria die Empfängnis Jesu</vt:lpstr>
      <vt:lpstr>       Heiliger Josef mit dem Jesuskind auf dem Arm  Gestiftet von Familie Vogt im September 1993 (Holzfigur mit Echt- heitszertifikat)</vt:lpstr>
      <vt:lpstr>          Wendelin, der Bauernheilige  Patron der Hirten und Herden, Schäfer und Bauern, des Viehs, gegen Viehseuche, für gedeih- liche Witterung und Ernte Bauernregel: „St. Wendelin, verlass´ uns nie, schirm´ unsern Stall, schütz´ unser Vieh.“ </vt:lpstr>
      <vt:lpstr>Der Auferstandene</vt:lpstr>
      <vt:lpstr>            Hl. Notburga von Rattenberg, gest. 1313  Sichelwunder: Wetter drohte umzuschlagen Bauer verlangte, dass alle weiter arbeiten bis Getreide eingeholt; Notburga legte beim ersten Glockengeläut am Abend wie immer die Arbeit nieder; Bauer hat sie nicht gehen lassen; sie warf die Sichel in den Himmel; diese blieb am Sonnenstrahl hängen; Bauer erschrak, er ließ sie gehen     </vt:lpstr>
      <vt:lpstr> Mutter Gottes mit dem  Jesuskind auf dem Arm</vt:lpstr>
      <vt:lpstr>Kreuzwegstation</vt:lpstr>
      <vt:lpstr>    Mementotafel im Vorzeichen   </vt:lpstr>
      <vt:lpstr>     Der sterbende Soldat (in den Händen seiner Mutter?)  Bild im Vorzeichen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Kirchenführung in digitaler Form</dc:title>
  <dc:creator>Hermann</dc:creator>
  <cp:lastModifiedBy>Hermann</cp:lastModifiedBy>
  <cp:revision>42</cp:revision>
  <dcterms:created xsi:type="dcterms:W3CDTF">2023-09-25T12:18:04Z</dcterms:created>
  <dcterms:modified xsi:type="dcterms:W3CDTF">2023-10-26T07:53:15Z</dcterms:modified>
</cp:coreProperties>
</file>