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94" r:id="rId7"/>
    <p:sldId id="299" r:id="rId8"/>
    <p:sldId id="270" r:id="rId9"/>
    <p:sldId id="300" r:id="rId10"/>
    <p:sldId id="269" r:id="rId11"/>
    <p:sldId id="305" r:id="rId12"/>
    <p:sldId id="304" r:id="rId13"/>
    <p:sldId id="266" r:id="rId14"/>
    <p:sldId id="267" r:id="rId15"/>
    <p:sldId id="295" r:id="rId16"/>
    <p:sldId id="296" r:id="rId17"/>
    <p:sldId id="297" r:id="rId18"/>
    <p:sldId id="298" r:id="rId19"/>
    <p:sldId id="281" r:id="rId20"/>
    <p:sldId id="301" r:id="rId21"/>
    <p:sldId id="277" r:id="rId22"/>
    <p:sldId id="302" r:id="rId23"/>
    <p:sldId id="286" r:id="rId24"/>
    <p:sldId id="287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F92"/>
    <a:srgbClr val="28659C"/>
    <a:srgbClr val="DCFF5B"/>
    <a:srgbClr val="E89418"/>
    <a:srgbClr val="47E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93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24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11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91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39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13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7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85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3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9CFA7-46DB-405B-AB1D-7D04A0FFEE92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8F976-62C4-4F74-93D4-1AAB4591C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8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nifatiuswerk.de/de/aktionen/erstkommunion/downloads/#c2986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268" y="0"/>
            <a:ext cx="4862732" cy="68686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Kommunionvorbereitung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1354" y="2200395"/>
            <a:ext cx="6752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1354" y="4389120"/>
            <a:ext cx="6655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Willkommen zum zweiten Elternabend</a:t>
            </a:r>
          </a:p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Mehrzweckraum Adler</a:t>
            </a:r>
          </a:p>
          <a:p>
            <a:pPr algn="ctr"/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24. Januar 2024</a:t>
            </a:r>
          </a:p>
        </p:txBody>
      </p:sp>
    </p:spTree>
    <p:extLst>
      <p:ext uri="{BB962C8B-B14F-4D97-AF65-F5344CB8AC3E}">
        <p14:creationId xmlns:p14="http://schemas.microsoft.com/office/powerpoint/2010/main" val="16283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713436" y="0"/>
            <a:ext cx="10904463" cy="710963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Erstkommunion – Kerzengestaltung</a:t>
            </a:r>
          </a:p>
          <a:p>
            <a:endParaRPr lang="de-DE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				Kerze mit</a:t>
            </a:r>
            <a:endParaRPr lang="de-DE" sz="3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				</a:t>
            </a:r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Wachsaufleger</a:t>
            </a:r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79" y="646387"/>
            <a:ext cx="2646734" cy="60569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788" y="2408388"/>
            <a:ext cx="4294949" cy="42949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833" y="91340"/>
            <a:ext cx="1198177" cy="66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1814385" y="1607"/>
            <a:ext cx="8702565" cy="686341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Bastelanleitung:</a:t>
            </a:r>
          </a:p>
          <a:p>
            <a:endParaRPr lang="de-DE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				</a:t>
            </a:r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478" y="821221"/>
            <a:ext cx="3253129" cy="58318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266" y="288292"/>
            <a:ext cx="3024025" cy="63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701244" y="173754"/>
            <a:ext cx="10904463" cy="655564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Erstkommunion – Kerzenmotiv</a:t>
            </a:r>
          </a:p>
          <a:p>
            <a:endParaRPr lang="de-DE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Sammelbestellung: Aufleger „Du gehst mit“ vom </a:t>
            </a:r>
            <a:r>
              <a:rPr lang="de-DE" sz="2800" dirty="0" err="1" smtClean="0">
                <a:solidFill>
                  <a:schemeClr val="accent5">
                    <a:lumMod val="50000"/>
                  </a:schemeClr>
                </a:solidFill>
              </a:rPr>
              <a:t>Bonifatiuswerk</a:t>
            </a:r>
            <a:r>
              <a:rPr lang="de-DE" sz="2800" dirty="0" smtClean="0">
                <a:solidFill>
                  <a:schemeClr val="accent5">
                    <a:lumMod val="50000"/>
                  </a:schemeClr>
                </a:solidFill>
              </a:rPr>
              <a:t> 7,40 €</a:t>
            </a: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Wer den Aufleger möchte: einfach „Ja“ ankreuzen und unterschreiben. Wir melden uns, sobald die Aufleger da sind. </a:t>
            </a:r>
          </a:p>
          <a:p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Die Kosten des Auflegers in Höhe von 7,40 € 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setzen 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wir nach Ende der Kommunionvorbereitung 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auf die Gesamtrechnung.</a:t>
            </a:r>
            <a:endParaRPr lang="de-DE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 descr="Wachsauflage Motiv &quot;Du gehst mit!&quot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53" y="1811357"/>
            <a:ext cx="2785026" cy="278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715375" y="1045338"/>
            <a:ext cx="10705514" cy="477053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Ausgabe der Erstkommuniongewänder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Freitag, 8. März ab 14.00 Uhr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14.00 Uhr	Gruppe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(6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14.20 Uhr	Markt Rettenbach Gruppe Vogt (5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14.40 Uhr	Markt Rettenbach Gruppe Strohhacker (4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14.50 Uhr	Markt Rettenbach Gruppe Schindele (3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15.00 Uhr	Markt Rettenbach Gruppe Fiener / Böckler (7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15.20 Uhr	Gruppe Engetried (6 Kinder)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15.40 Uhr	Gruppe Frechenrieden (3 Kinder)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1" y="0"/>
            <a:ext cx="10264877" cy="6858000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43242" y="1659285"/>
            <a:ext cx="10705514" cy="353943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Die Feier der Erstkommunion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Markt Rettenbach 	Samstag, 6. April um 10.00 Uhr</a:t>
            </a:r>
          </a:p>
          <a:p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		Samstag, 6. April um 14.00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Engetried 			Samstag, 13. April um 10.00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Frechenrieden		Samstag, 13. April um 14.00 Uhr</a:t>
            </a:r>
          </a:p>
          <a:p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1" y="1230004"/>
            <a:ext cx="10705514" cy="440120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Die Proben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Markt Rettenbach:	Donnerstag, 4. April um 16.00 Uhr</a:t>
            </a:r>
          </a:p>
          <a:p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:		Freitag, 5. April um 16.00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Engetried:			Donnerstag, 11. April um 16.00 Uhr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Frechenrieden:		Freitag, 12. April um 16.00 Uhr</a:t>
            </a: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Jeweils in der Pfarrkirche.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1" y="306675"/>
            <a:ext cx="10705514" cy="624786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Am Tag selbst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Treffpunkte: 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6. April Markt Rettenbach:	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9.45 Uhr beim Jugendheim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6. April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		13.45 Uhr beim Musikerheim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13. April Engetried:		09.45 Uhr beim Pfarrheim</a:t>
            </a: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13. April Frechenrieden:	13.45 Uhr beim Pfarrheim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Eltern und Verwandtschaft bitte gleich in der Kirche den Platz einnehmen!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Bankreservierung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nach Alphabet, grundsätzlich 1 Bank pro Familie. Sollte jemand mehr Platz benötigen, teilen Sie uns das bitte mit! Die Kirchen sind groß genug, so dass bei Bedarf mehr Bänke reserviert werden können.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1" y="1168449"/>
            <a:ext cx="10705514" cy="452431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Musikalische Gestaltung</a:t>
            </a:r>
          </a:p>
          <a:p>
            <a:endParaRPr lang="de-DE" sz="4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Markt Rettenbach:	Familienchor</a:t>
            </a:r>
          </a:p>
          <a:p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:		Kirchenchor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Engetried:			Chor Herzton (Delegation?)</a:t>
            </a: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Frechenrieden:		Chor Miteinander</a:t>
            </a:r>
            <a:endParaRPr lang="de-DE" sz="40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30" y="1607"/>
            <a:ext cx="10264877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12911" y="306675"/>
            <a:ext cx="10705514" cy="624786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 fotografiert?</a:t>
            </a:r>
          </a:p>
          <a:p>
            <a:endParaRPr lang="de-DE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Den Fotografen bitten wir, dass Sie als Eltern ihn organisieren und beauftragen. </a:t>
            </a:r>
          </a:p>
          <a:p>
            <a:endParaRPr lang="de-DE" sz="3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Vorschläge: Harald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Niederhofer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(Markt Rettenbach, Engetried), Josef </a:t>
            </a:r>
            <a:r>
              <a:rPr lang="de-DE" sz="3200" dirty="0" err="1" smtClean="0">
                <a:solidFill>
                  <a:schemeClr val="accent5">
                    <a:lumMod val="50000"/>
                  </a:schemeClr>
                </a:solidFill>
              </a:rPr>
              <a:t>Diebolder</a:t>
            </a: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 (Frechenrieden) …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Wenn für den Fotografen gesorgt ist, können alle sich auf das Geschehen in der Kirche konzentrieren, ohne von der eigenen Sorge um gute Bilder abgelenkt zu werden. 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41065" y="0"/>
            <a:ext cx="10705514" cy="686341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Ausblick</a:t>
            </a:r>
          </a:p>
          <a:p>
            <a:pPr marL="382588"/>
            <a:endParaRPr lang="de-DE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Dankgottesdienst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Samstag, 27. April 2024 um 19.15 Uhr in Markt Rettenbach. </a:t>
            </a:r>
          </a:p>
          <a:p>
            <a:pPr marL="1182688" lvl="1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im Einheitskleid kommen</a:t>
            </a:r>
          </a:p>
          <a:p>
            <a:pPr marL="1182688" lvl="1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Segnung der Andachtsgegenstände</a:t>
            </a:r>
          </a:p>
          <a:p>
            <a:pPr marL="1182688" lvl="1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Abgabe des Opfers für das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Maiandachten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im Einheitskleid kommen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Erste feierliche Maiandacht am 1. Mai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Gemeinsame Maiandacht in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Mussenhausen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am 12. Mai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Weitere Maiandachten: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Altisried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5. Mai, Lichterprozessionen Burgstr./ER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Rosenkranzknüpfen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im Marienheim mit Sr. Blanca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Fronleichnam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30. Mai 2024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Das letzte Mal im Einheitskleid</a:t>
            </a:r>
          </a:p>
          <a:p>
            <a:pPr marL="1166813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Blumen zum Streuen mitbringen!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Rückgabe Einheitsgewänder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ab 3. Juni 2024. Bitte das Einheitskleid NICHT selbst waschen! Diesen „Service“ übernimmt die Pfarrei – schließlich brauchen die Gewänder eine spezielle Pflege!</a:t>
            </a:r>
          </a:p>
        </p:txBody>
      </p:sp>
    </p:spTree>
    <p:extLst>
      <p:ext uri="{BB962C8B-B14F-4D97-AF65-F5344CB8AC3E}">
        <p14:creationId xmlns:p14="http://schemas.microsoft.com/office/powerpoint/2010/main" val="12872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34044" y="394692"/>
            <a:ext cx="60631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Kommunion heißt: Wir feiern Gemeinschaft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Glaubensfest.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mit den Jüngern gefeiert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Glaubensfest,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Glaubensfest, halleluja!</a:t>
            </a: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Friedensfest.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seinen Freunden versprochen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Friedensfest,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Friedensfest, halleluja!</a:t>
            </a:r>
          </a:p>
          <a:p>
            <a:endParaRPr lang="de-DE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 Kommunion heißt: Wir feiern Gemeinschaft.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Kommunion heißt: Wir feiern ein Hoffnungsfest.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Was Jesus allen Menschen verheißen hat.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Wird heute war. Wunderbar!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Hoffnungsfest, halleluja!</a:t>
            </a:r>
            <a:br>
              <a:rPr lang="de-DE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Ein 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Hoffnungsfest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halleluja!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79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-3063"/>
            <a:ext cx="10280467" cy="6867031"/>
          </a:xfrm>
          <a:prstGeom prst="rect">
            <a:avLst/>
          </a:prstGeom>
        </p:spPr>
      </p:pic>
      <p:sp useBgFill="1">
        <p:nvSpPr>
          <p:cNvPr id="4" name="Textfeld 3"/>
          <p:cNvSpPr txBox="1"/>
          <p:nvPr/>
        </p:nvSpPr>
        <p:spPr>
          <a:xfrm>
            <a:off x="741065" y="0"/>
            <a:ext cx="10705514" cy="674030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Ausblick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993775" indent="-268288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Termin: Freitag, 28. Juni 2024</a:t>
            </a:r>
          </a:p>
          <a:p>
            <a:pPr marL="993775" indent="-268288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Kinder kommen direkt in die Pfarrkirche, dort 08.15 Uhr hl. Messe</a:t>
            </a:r>
          </a:p>
          <a:p>
            <a:pPr marL="993775" indent="-268288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Anschließend kleiner Imbiss (Brezen) im Jugendheim – wer könnte mithelfen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93775" indent="-268288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09.30 Uhr Abfahrt mit dem Bus nach Bonlanden; dort Besichtigung der Hostienbäckerei</a:t>
            </a:r>
          </a:p>
          <a:p>
            <a:pPr marL="993775" indent="-268288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12.30 Uhr Rückfahrt; Ausstiegmöglichkeit in Frechenrieden und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Gottenau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93775" indent="-268288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13.10 Uhr Ausstieg an der Grund- und Mittelschule Markt Rettenbach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</a:rPr>
              <a:t>gemeinsamer Abschluss 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/ Nachtreffen?</a:t>
            </a:r>
          </a:p>
          <a:p>
            <a:pPr marL="725488" indent="-342900">
              <a:buFont typeface="Wingdings" panose="05000000000000000000" pitchFamily="2" charset="2"/>
              <a:buChar char="Ø"/>
            </a:pPr>
            <a:r>
              <a:rPr lang="de-DE" sz="2400" b="1" dirty="0" err="1" smtClean="0">
                <a:solidFill>
                  <a:schemeClr val="accent5">
                    <a:lumMod val="50000"/>
                  </a:schemeClr>
                </a:solidFill>
              </a:rPr>
              <a:t>Ministrantendienst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</a:p>
          <a:p>
            <a:pPr marL="993775" indent="-265113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Wir freuen uns über jedes Kind, welches das Ministrieren einmal ausprobieren möchte.</a:t>
            </a:r>
          </a:p>
          <a:p>
            <a:pPr marL="993775" indent="-265113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Wir zwingen niemanden.</a:t>
            </a:r>
          </a:p>
          <a:p>
            <a:pPr marL="993775" indent="-265113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Wir bitten aber darum, es dem Kind nicht „auszureden“, wenn es Interesse am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Ministrantendienst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hat.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020" y="1304015"/>
            <a:ext cx="3651295" cy="5465215"/>
          </a:xfrm>
          <a:prstGeom prst="rect">
            <a:avLst/>
          </a:prstGeom>
        </p:spPr>
      </p:pic>
      <p:sp useBgFill="1">
        <p:nvSpPr>
          <p:cNvPr id="6" name="Textfeld 5"/>
          <p:cNvSpPr txBox="1"/>
          <p:nvPr/>
        </p:nvSpPr>
        <p:spPr>
          <a:xfrm>
            <a:off x="812912" y="429786"/>
            <a:ext cx="10705514" cy="70788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Termine: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3955" y="2759351"/>
            <a:ext cx="11103427" cy="2554545"/>
          </a:xfrm>
          <a:prstGeom prst="rect">
            <a:avLst/>
          </a:prstGeom>
          <a:solidFill>
            <a:srgbClr val="47E985"/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Die Liste mit den aktualisierten Terminen bekommen Sie gleich ausgehändigt.</a:t>
            </a:r>
          </a:p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Sie können alle Termine auch auf unserer Homepage einsehen: www.pg-markt-rettenbach.de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99089" y="283727"/>
            <a:ext cx="1105162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Werbung</a:t>
            </a: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089" y="5590981"/>
            <a:ext cx="11051627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Ich bin dabei! 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Pfarreiengemeinschaft Markt Rettenbach.</a:t>
            </a:r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95500" y="999952"/>
            <a:ext cx="4655216" cy="4585871"/>
          </a:xfrm>
          <a:prstGeom prst="rect">
            <a:avLst/>
          </a:prstGeom>
          <a:solidFill>
            <a:srgbClr val="265F92"/>
          </a:solidFill>
          <a:ln w="254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4000" b="1" u="sng" dirty="0" smtClean="0">
                <a:solidFill>
                  <a:schemeClr val="bg1"/>
                </a:solidFill>
              </a:rPr>
              <a:t>Feiern Sie mit!</a:t>
            </a:r>
          </a:p>
          <a:p>
            <a:pPr algn="ctr"/>
            <a:endParaRPr lang="de-DE" sz="16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2000" b="1" dirty="0" smtClean="0">
                <a:solidFill>
                  <a:schemeClr val="bg1"/>
                </a:solidFill>
              </a:rPr>
              <a:t>Mittwoch 28. Februar Vortrag „Liebe lebe lobe lache“. Referentin: Theresia </a:t>
            </a:r>
            <a:r>
              <a:rPr lang="de-DE" sz="2000" b="1" dirty="0" err="1" smtClean="0">
                <a:solidFill>
                  <a:schemeClr val="bg1"/>
                </a:solidFill>
              </a:rPr>
              <a:t>Zettler</a:t>
            </a:r>
            <a:r>
              <a:rPr lang="de-DE" sz="2000" b="1" dirty="0" smtClean="0">
                <a:solidFill>
                  <a:schemeClr val="bg1"/>
                </a:solidFill>
              </a:rPr>
              <a:t> von der City-Seelsorge Kempten</a:t>
            </a:r>
          </a:p>
          <a:p>
            <a:pPr marL="342900" indent="-342900">
              <a:buFontTx/>
              <a:buChar char="-"/>
            </a:pPr>
            <a:r>
              <a:rPr lang="de-DE" sz="2000" b="1" dirty="0" smtClean="0">
                <a:solidFill>
                  <a:schemeClr val="bg1"/>
                </a:solidFill>
              </a:rPr>
              <a:t>Mittwoch 13. März Vortrag „Misereor – was geschieht mit unseren Spenden?“. Referentin: Monika König von Misereor Bayern</a:t>
            </a:r>
          </a:p>
          <a:p>
            <a:pPr marL="342900" indent="-342900">
              <a:buFontTx/>
              <a:buChar char="-"/>
            </a:pPr>
            <a:r>
              <a:rPr lang="de-DE" sz="2000" b="1" dirty="0" smtClean="0">
                <a:solidFill>
                  <a:schemeClr val="bg1"/>
                </a:solidFill>
              </a:rPr>
              <a:t>Sternwallfahrt am 2. Juni</a:t>
            </a:r>
          </a:p>
          <a:p>
            <a:pPr marL="342900" indent="-342900">
              <a:buFontTx/>
              <a:buChar char="-"/>
            </a:pPr>
            <a:r>
              <a:rPr lang="de-DE" sz="2000" b="1" dirty="0" smtClean="0">
                <a:solidFill>
                  <a:schemeClr val="bg1"/>
                </a:solidFill>
              </a:rPr>
              <a:t>Kirchen- und Kapellentouren am 26. Mai, 14. Juli, 22. September und 6. Oktober</a:t>
            </a:r>
          </a:p>
          <a:p>
            <a:endParaRPr lang="de-DE" sz="1600" b="1" dirty="0" smtClean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991613"/>
            <a:ext cx="6396411" cy="45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>
        <p:nvSpPr>
          <p:cNvPr id="4" name="AutoShape 2" descr="Nach Fieber-Erkrankung: Papst Franziskus soll Pfingstmesse lei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526" y="0"/>
            <a:ext cx="5485958" cy="41603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2031" y="3331124"/>
            <a:ext cx="5609782" cy="3538029"/>
          </a:xfrm>
          <a:prstGeom prst="rect">
            <a:avLst/>
          </a:prstGeom>
        </p:spPr>
      </p:pic>
      <p:pic>
        <p:nvPicPr>
          <p:cNvPr id="9" name="Du_gehst_m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3848" y="1360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268" y="0"/>
            <a:ext cx="4862732" cy="68686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1354" y="750334"/>
            <a:ext cx="6752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Kommunionvorbereitung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81354" y="2200395"/>
            <a:ext cx="675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Pfarreiengemeinschaft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Markt Rettenbach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3294" y="3896677"/>
            <a:ext cx="6414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94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Vielen Dank für Ihre Aufmerksamkeit!</a:t>
            </a:r>
            <a:endParaRPr kumimoji="0" lang="de-DE" sz="3200" b="1" i="0" u="none" strike="noStrike" kern="1200" cap="none" spc="0" normalizeH="0" baseline="0" noProof="0" dirty="0" smtClean="0">
              <a:ln>
                <a:noFill/>
              </a:ln>
              <a:solidFill>
                <a:srgbClr val="E894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9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58368" y="0"/>
            <a:ext cx="1097279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chemeClr val="accent5">
                    <a:lumMod val="50000"/>
                  </a:schemeClr>
                </a:solidFill>
              </a:rPr>
              <a:t>Was wir heute Abend vorhaben:</a:t>
            </a:r>
          </a:p>
          <a:p>
            <a:pPr marL="719138" indent="-719138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Rückschau auf die bisherige Kommunionvorbereitung</a:t>
            </a:r>
          </a:p>
          <a:p>
            <a:pPr marL="719138" indent="-719138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Eine (weitere) kleine Annäherung an das Thema Kommunion</a:t>
            </a:r>
          </a:p>
          <a:p>
            <a:pPr marL="1524000" lvl="2" indent="-6096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Erklärfilm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des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Bonifatiuswerkes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524000" lvl="2" indent="-6096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Austausch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nähere Vorbereitungszeit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Gottesdienste zu Lichtmess und Aschermittwoch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Vorstellungsgottesdienste in den Pfarreien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Zweite Beichte</a:t>
            </a:r>
          </a:p>
          <a:p>
            <a:pPr marL="1524000" lvl="1" indent="-622300">
              <a:buFont typeface="Wingdings" panose="05000000000000000000" pitchFamily="2" charset="2"/>
              <a:buChar char="Ø"/>
              <a:tabLst>
                <a:tab pos="901700" algn="l"/>
              </a:tabLst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Palmsonntag und Ostergottesdienste</a:t>
            </a:r>
          </a:p>
          <a:p>
            <a:pPr marL="742950" indent="-742950">
              <a:buFont typeface="+mj-lt"/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Die Feier der Erstkommunion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Erstkommunionkerze und 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Kerzenmotiv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Ausgabe der Einheitskleider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Proben</a:t>
            </a:r>
          </a:p>
          <a:p>
            <a:pPr marL="1524000" indent="-6223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Am Tag selbst</a:t>
            </a:r>
          </a:p>
          <a:p>
            <a:pPr marL="719138" indent="-719138">
              <a:buFont typeface="+mj-lt"/>
              <a:buAutoNum type="arabicPeriod" startAt="5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Ausblick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" y="0"/>
            <a:ext cx="10312287" cy="6861217"/>
          </a:xfrm>
          <a:prstGeom prst="rect">
            <a:avLst/>
          </a:prstGeom>
        </p:spPr>
      </p:pic>
      <p:sp useBgFill="1">
        <p:nvSpPr>
          <p:cNvPr id="2" name="Textfeld 1"/>
          <p:cNvSpPr txBox="1"/>
          <p:nvPr/>
        </p:nvSpPr>
        <p:spPr>
          <a:xfrm>
            <a:off x="721472" y="429786"/>
            <a:ext cx="10705514" cy="5755422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Rückschau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Startgottesdienst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Erste drei Gruppenstunden</a:t>
            </a: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Teilnahme an der Gemeinde: 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Gottesdienste an Sonn- und Feiertagen: „Erwachsenengottesdienste“, Kindergottesdienst(e), Weihnachten, Kirche Kunterbunt …</a:t>
            </a:r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Anmerkungen – Austausch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Was hat mein Kind erfahren, gelernt oder neu für sich entdeckt?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Konnte ich selbst Schritte im Glauben tun, z.B. als Gruppenmutter bzw. –Vater? Als Begleitperson beim Krippenspiel?</a:t>
            </a:r>
          </a:p>
          <a:p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39" y="0"/>
            <a:ext cx="8887722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49488" y="2087898"/>
            <a:ext cx="10705514" cy="243143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accent5">
                    <a:lumMod val="50000"/>
                  </a:schemeClr>
                </a:solidFill>
              </a:rPr>
              <a:t>Eine (weitere) kleine Annäherung an das Thema Kommunion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Erklärfilm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des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Bonifatiuswerkes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 Hier Klicken</a:t>
            </a:r>
          </a:p>
          <a:p>
            <a:r>
              <a:rPr lang="de-DE" sz="2400" dirty="0" err="1">
                <a:hlinkClick r:id="rId3"/>
              </a:rPr>
              <a:t>Bonifatiuswerk</a:t>
            </a:r>
            <a:r>
              <a:rPr lang="de-DE" sz="2400" dirty="0">
                <a:hlinkClick r:id="rId3"/>
              </a:rPr>
              <a:t> der deutschen Katholiken: Material zur </a:t>
            </a:r>
            <a:r>
              <a:rPr lang="de-DE" sz="2400" dirty="0" smtClean="0">
                <a:hlinkClick r:id="rId3"/>
              </a:rPr>
              <a:t>Erstkommunion</a:t>
            </a:r>
            <a:endParaRPr lang="de-DE" sz="2400" dirty="0" smtClean="0"/>
          </a:p>
          <a:p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feld 2"/>
          <p:cNvSpPr txBox="1"/>
          <p:nvPr/>
        </p:nvSpPr>
        <p:spPr>
          <a:xfrm>
            <a:off x="812912" y="137178"/>
            <a:ext cx="10705514" cy="6617196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Nähere Vorbereitungszeit: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Gottesdienst zu Lichtmess</a:t>
            </a:r>
          </a:p>
          <a:p>
            <a:pPr marL="1524000" indent="-4572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am Freitag, 2. Februar 2024 um 19.15 Uhr für alle in 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Markt Rettenbach</a:t>
            </a:r>
          </a:p>
          <a:p>
            <a:pPr marL="1524000" indent="-4572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Segnung der Kerzen-Rohlinge, aus denen die Erstkommunionkerzen gestaltet werden</a:t>
            </a:r>
          </a:p>
          <a:p>
            <a:pPr marL="1524000" indent="-45720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mit Blasius-Segen</a:t>
            </a:r>
          </a:p>
          <a:p>
            <a:pPr marL="914400" indent="-914400">
              <a:buFont typeface="+mj-lt"/>
              <a:buAutoNum type="arabicPeriod" startAt="2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Aschermittwoch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am Mittwoch, 14. Februar 2024 für alle in ihrer Pfarrei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9.00 Uhr Engetried; 19.15 Markt Rettenbach, Frechenrieden und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Font typeface="+mj-lt"/>
              <a:buAutoNum type="arabicPeriod" startAt="3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Vorstellungsgottesdienste in den Pfarreien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		18. Februar um 10.00 Uhr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Markt Rettenbach:	25. Februar um 10.00 Uhr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Engetried:		03. März um 10.00 Uhr</a:t>
            </a:r>
          </a:p>
          <a:p>
            <a:pPr marL="1524000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Frechenrieden:		10. März um 10.00 Uhr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1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39" y="0"/>
            <a:ext cx="8887722" cy="6858000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910448" y="1405146"/>
            <a:ext cx="10705514" cy="366254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Gruppenplakat: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Gestaltungsvorschläge: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Fotos der Kinder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Motto: „Du gehst mit“ als Text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Bildmotiv Erstkommunion 2024 vom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Bonifatiuswerk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Künstlerische Freiheit und Kreativität nicht verboten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Bitte vor dem Vorstellungsgottesdienst in der Kirche platzieren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861680" y="735953"/>
            <a:ext cx="10705514" cy="538609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Nähere Vorbereitungszeit:</a:t>
            </a:r>
          </a:p>
          <a:p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0850" indent="-450850">
              <a:buFont typeface="+mj-lt"/>
              <a:buAutoNum type="arabicPeriod" startAt="4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Zweite Beichte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Markt Rettenbach: Dienstag 19. März </a:t>
            </a:r>
          </a:p>
          <a:p>
            <a:pPr marL="976313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	14.00 Uhr Gruppen Vogt + Strohhacker</a:t>
            </a:r>
          </a:p>
          <a:p>
            <a:pPr marL="976313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	15.30 Uhr Gruppen Schindele + Fiener/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Böckeler</a:t>
            </a:r>
            <a:endParaRPr lang="de-DE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Frechenrieden: 	Mittwoch 20. März 14.00 Uhr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Engetried:		Mittwoch 20. März 15.30 Uhr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:	Donnerstag 21. März 15.30 Uhr</a:t>
            </a:r>
          </a:p>
          <a:p>
            <a:pPr marL="1341438" indent="-365125"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536575"/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Jeweils in der Pfarrkirche!</a:t>
            </a:r>
          </a:p>
          <a:p>
            <a:pPr marL="914400" indent="-914400">
              <a:buAutoNum type="arabicPeriod" startAt="4"/>
            </a:pP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AutoNum type="arabicPeriod" startAt="4"/>
            </a:pPr>
            <a:endParaRPr lang="de-DE" sz="32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7"/>
            <a:ext cx="12192000" cy="5630843"/>
          </a:xfrm>
          <a:prstGeom prst="rect">
            <a:avLst/>
          </a:prstGeom>
        </p:spPr>
      </p:pic>
      <p:sp useBgFill="1">
        <p:nvSpPr>
          <p:cNvPr id="3" name="Textfeld 2"/>
          <p:cNvSpPr txBox="1"/>
          <p:nvPr/>
        </p:nvSpPr>
        <p:spPr>
          <a:xfrm>
            <a:off x="923270" y="98710"/>
            <a:ext cx="10705514" cy="6801862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5">
                    <a:lumMod val="50000"/>
                  </a:schemeClr>
                </a:solidFill>
              </a:rPr>
              <a:t>Nähere Vorbereitungszeit:</a:t>
            </a:r>
          </a:p>
          <a:p>
            <a:endParaRPr lang="de-DE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indent="-914400">
              <a:buFont typeface="+mj-lt"/>
              <a:buAutoNum type="arabicPeriod" startAt="5"/>
            </a:pPr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Palmsonntag am 24. März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Palmbuschen basteln: bitte eigenständig um einen Stab mit Kreuz schauen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Anleitung: im Materialordner der Gruppenleitungen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Gottesdienste in den Pfarreien: Wir beginnen draußen!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Engetried um 8.30 Uhr; Markt Rettenbach, Frechenrieden und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Eutenhausen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um 10.00 Uhr</a:t>
            </a:r>
          </a:p>
          <a:p>
            <a:pPr marL="1438275" indent="-450850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In Markt Rettenbach gehen die Kinder in den Kindergottesdienst im Jugendheim.</a:t>
            </a:r>
          </a:p>
          <a:p>
            <a:endParaRPr lang="de-DE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</a:rPr>
              <a:t>Ostergottesdienste: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Kinderkreuzweg am Karfreitag 10.00 Uhr Markt Rettenbach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Osternachtfeiern: Sa 30.03. um 19.15 in ER, FR und EU; So 31.03. um 6.00 Uhr in MR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Festgottesdienste: So 31.03. um 10.00 Uhr in ER, FR und MU</a:t>
            </a:r>
          </a:p>
          <a:p>
            <a:pPr marL="1435100" indent="-441325"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Ostermontag: 08.30 Uhr in MR; 10.00 Uhr in ER, </a:t>
            </a:r>
            <a:r>
              <a:rPr lang="de-DE" sz="2400" dirty="0" err="1" smtClean="0">
                <a:solidFill>
                  <a:schemeClr val="accent5">
                    <a:lumMod val="50000"/>
                  </a:schemeClr>
                </a:solidFill>
              </a:rPr>
              <a:t>Altisried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 und EU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1417</Words>
  <Application>Microsoft Office PowerPoint</Application>
  <PresentationFormat>Breitbild</PresentationFormat>
  <Paragraphs>223</Paragraphs>
  <Slides>24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Bistum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Kommunionvorbereitung</dc:title>
  <dc:creator>Guido Beck</dc:creator>
  <cp:lastModifiedBy>Beck Guido</cp:lastModifiedBy>
  <cp:revision>115</cp:revision>
  <dcterms:created xsi:type="dcterms:W3CDTF">2023-08-08T07:39:15Z</dcterms:created>
  <dcterms:modified xsi:type="dcterms:W3CDTF">2024-01-24T16:04:52Z</dcterms:modified>
</cp:coreProperties>
</file>