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78" r:id="rId8"/>
    <p:sldId id="284" r:id="rId9"/>
    <p:sldId id="286" r:id="rId10"/>
    <p:sldId id="262" r:id="rId11"/>
    <p:sldId id="263" r:id="rId12"/>
    <p:sldId id="270" r:id="rId13"/>
    <p:sldId id="267" r:id="rId14"/>
    <p:sldId id="266" r:id="rId15"/>
    <p:sldId id="269" r:id="rId16"/>
    <p:sldId id="271" r:id="rId17"/>
    <p:sldId id="272" r:id="rId18"/>
    <p:sldId id="274" r:id="rId19"/>
    <p:sldId id="275" r:id="rId20"/>
    <p:sldId id="280" r:id="rId21"/>
    <p:sldId id="281" r:id="rId22"/>
    <p:sldId id="282" r:id="rId23"/>
    <p:sldId id="277" r:id="rId24"/>
    <p:sldId id="295" r:id="rId25"/>
    <p:sldId id="296" r:id="rId26"/>
    <p:sldId id="297" r:id="rId27"/>
    <p:sldId id="298" r:id="rId28"/>
    <p:sldId id="294" r:id="rId29"/>
    <p:sldId id="290" r:id="rId30"/>
    <p:sldId id="299" r:id="rId31"/>
    <p:sldId id="292" r:id="rId32"/>
    <p:sldId id="291" r:id="rId33"/>
    <p:sldId id="300" r:id="rId34"/>
    <p:sldId id="293" r:id="rId35"/>
    <p:sldId id="285" r:id="rId36"/>
    <p:sldId id="287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F5B"/>
    <a:srgbClr val="E89418"/>
    <a:srgbClr val="47E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93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24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11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91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39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13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7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85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3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9CFA7-46DB-405B-AB1D-7D04A0FFEE92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8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pg-markt-rettenbach.de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268" y="0"/>
            <a:ext cx="4862732" cy="68686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Kommunionvorbereitung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1354" y="2200395"/>
            <a:ext cx="6752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7963" y="4389120"/>
            <a:ext cx="6414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Willkommen zum Informationsabend</a:t>
            </a:r>
          </a:p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Mehrzweckraum Adler</a:t>
            </a:r>
          </a:p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26. September 2024</a:t>
            </a:r>
          </a:p>
        </p:txBody>
      </p:sp>
      <p:pic>
        <p:nvPicPr>
          <p:cNvPr id="6" name="Picture 2" descr="&quot;Kommt her und esst!&quot;- Erstkommunion Motto 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84" y="12192"/>
            <a:ext cx="4858316" cy="688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600164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Gruppenstunden: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Gruppenstunden sind enthalten in einem Ordner.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Ich gehe in die Kirche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Kirchenrallye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Schwarzes Schaf (Beichtvorbereitung)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Grundsteine Glauben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Gemeinschaft (mit Brotbacken)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Fest des Glaubens (mit Osterkerze basteln)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Gruppenstunden werden von Eltern gehalten.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Wir erläutern diese zuvor an zwei gesonderten Abenden.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55092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Gruppenstunden: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Weitere Treffen in der Gruppe: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Palmbuschenbinden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(Fr oder Sa vor Palmsonntag)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Optional: Rosenkranzknüpfen mit Sr. Blanka im Marienheim (bitte eigenständig vereinbaren); Zeit etwa Oktober / Fastenzeit / Mai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Optional: Nachtreffen</a:t>
            </a:r>
          </a:p>
          <a:p>
            <a:pPr marL="914400" indent="-914400">
              <a:buAutoNum type="arabicPeriod"/>
            </a:pP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057" y="0"/>
            <a:ext cx="2287223" cy="29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1" y="0"/>
            <a:ext cx="10264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580400" y="183564"/>
            <a:ext cx="10941039" cy="649408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Gottesdienste: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Im Laufe der Kommunionvorbereitung gibt es verschiedene Gemeindegottesdienste, an denen die Kinder teilnehmen (und manche einen Text lesen dürfen).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Startgottesdienst am 20. Oktober (Kirchweih) in Markt Rettenbach (10.00 Uhr)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Maria Lichtmess am Sonntag, 2. Februar 2025 in Markt Rettenbach (10.00 Uhr)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Aschermittwoch am 5. März 2025 in den einzelnen Pfarreien (9.00 Uhr / 19.15 Uhr)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Palmsonntag am 13. April 2025 in den einzelnen Pfarreien.</a:t>
            </a:r>
          </a:p>
        </p:txBody>
      </p:sp>
    </p:spTree>
    <p:extLst>
      <p:ext uri="{BB962C8B-B14F-4D97-AF65-F5344CB8AC3E}">
        <p14:creationId xmlns:p14="http://schemas.microsoft.com/office/powerpoint/2010/main" val="18194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609600" y="429786"/>
            <a:ext cx="11094720" cy="612475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Gottesdienste: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Nach der Erstkommunionfeier kommen noch weitere Gottesdienste. Die Kinder nehmen im Einheitsgewand teil.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Dankgottesdienst mit Segnung der Andachtsgegenstände und Bonifatius-Opfer am 24. Mai 2025 um 18.30 Uhr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Maiandachten (besonders die gemeinsame Maiandacht in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Mussenhausen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am 11. Mai 2025)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Fronleichnam am 19. Juni 2025 mit Prozession und Blumenstreuen (zweite Pfingstferienwoche; mit der Bitte den Urlaub nach Möglichkeit entsprechend zu planen.) </a:t>
            </a:r>
          </a:p>
        </p:txBody>
      </p:sp>
    </p:spTree>
    <p:extLst>
      <p:ext uri="{BB962C8B-B14F-4D97-AF65-F5344CB8AC3E}">
        <p14:creationId xmlns:p14="http://schemas.microsoft.com/office/powerpoint/2010/main" val="31442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415498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Sakrament der Versöhnung: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Zur Kommunionvorbereitung gehört dazu, das Sakrament der Versöhnung zu empfangen. Die Kinder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werden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sich während ihrer Vorbereitungszeit zweimal in den Empfang der Beichte einüben: vor Weihnachten haben wir die Erstbeichte, in der Fastenzeit dann die Zweitbeichte.</a:t>
            </a:r>
            <a:endParaRPr lang="de-DE" sz="4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563231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Sakrament der Versöhnung: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Natürlich stellt sich vielen heute die Frage nach der Sinnhaftigkeit des Beichtens in der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Kommunionvorbereitung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. Unsere Kleinen haben ja noch gar nichts so Schwerwiegendes getan, dass sie das beichten müssten. Das mag stimmen.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Und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doch sind die Kinder nun im richtigen Alter, Verantwortung für sich selbst übernehmen zu lernen. Das Beichten ist hierfür ein wichtiger Schritt.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612475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Sakrament der Versöhnung: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Was kann ich tun, mein Kind gut auf die erste Beichte einzustimmen?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Vor allem ist es wichtig, dem Kind unnötige Angst zu nehmen. Die Beichte ist nichts Schlimmes. Wichtig ist auch der Hinweis, dass der Pfarrer es nicht schimpfen wird – selbst wenn es einmal nicht weiterweiß. Dann gibt der Pfarrer dazu die nötige Hilfestellung.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Am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Ende ist noch jedes Kind nach der Lossprechung erleichtert gewesen. Auf Nachfrage sagen dann immer alle, es sei gar nicht so schlimm gewesen. </a:t>
            </a:r>
          </a:p>
        </p:txBody>
      </p:sp>
    </p:spTree>
    <p:extLst>
      <p:ext uri="{BB962C8B-B14F-4D97-AF65-F5344CB8AC3E}">
        <p14:creationId xmlns:p14="http://schemas.microsoft.com/office/powerpoint/2010/main" val="31044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34044" y="394692"/>
            <a:ext cx="60631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Kommunion heißt: Wir feiern Gemeinschaft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Glaubensfest.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mit den Jüngern gefeiert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Glaubensfest,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Glaubensfest, halleluja!</a:t>
            </a: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Friedensfest.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seinen Freunden versprochen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Friedensfest,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Friedensfest, halleluja!</a:t>
            </a: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Hoffnungsfest.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allen Menschen verheißen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Hoffnungsfest,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Hoffnungsfest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halleluja!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79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41065" y="922073"/>
            <a:ext cx="10705514" cy="501675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Rund um die Erstkommunion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Termin</a:t>
            </a:r>
            <a:endParaRPr lang="de-DE" sz="3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Auswahl: 	</a:t>
            </a:r>
            <a:r>
              <a:rPr lang="de-DE" sz="3200" u="sng" dirty="0" smtClean="0">
                <a:solidFill>
                  <a:schemeClr val="accent5">
                    <a:lumMod val="50000"/>
                  </a:schemeClr>
                </a:solidFill>
              </a:rPr>
              <a:t>1 Woche nach Ostern		2 Wochen nach Ostern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		Sa 26. April 10.00 Uhr		Sa 3. Mai 10.00 Uhr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Sa 26. April 14.00 Uhr		Sa 3. Mai 14.00 Uhr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	So 27. April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10.00 Uhr		So 4. Mai 10.00 Uhr</a:t>
            </a: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Wer weiß denn schon, an welchem Datum die Erstkommunion stattfinden soll?</a:t>
            </a:r>
          </a:p>
        </p:txBody>
      </p:sp>
    </p:spTree>
    <p:extLst>
      <p:ext uri="{BB962C8B-B14F-4D97-AF65-F5344CB8AC3E}">
        <p14:creationId xmlns:p14="http://schemas.microsoft.com/office/powerpoint/2010/main" val="12872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14939" y="634690"/>
            <a:ext cx="10705514" cy="55092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Rund um die Erstkommunion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Kommunionkerze und Einheitsgewand</a:t>
            </a:r>
            <a:endParaRPr lang="de-DE" sz="32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Details am 2. Elternabend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852" y="2286000"/>
            <a:ext cx="1784221" cy="29920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434" y="2299063"/>
            <a:ext cx="1906852" cy="29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Miteinander Achtsam   -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3" y="419749"/>
            <a:ext cx="5096233" cy="1416356"/>
          </a:xfrm>
          <a:prstGeom prst="rect">
            <a:avLst/>
          </a:prstGeom>
        </p:spPr>
      </p:pic>
      <p:sp useBgFill="1">
        <p:nvSpPr>
          <p:cNvPr id="7" name="Textfeld 6"/>
          <p:cNvSpPr txBox="1"/>
          <p:nvPr/>
        </p:nvSpPr>
        <p:spPr>
          <a:xfrm>
            <a:off x="812912" y="2114156"/>
            <a:ext cx="10705514" cy="35394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Kirche ist in Verruf geraten aufgrund des Missbrauchsskandals. Es sind schlimme Dinge passiert.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„Miteinander Achtsam“ ist das Leitwort der Prävention im Bistum Augsburg. Damit reagieren wir auf den Missbrauchsskandal in der Kirche.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Ziel ist, dass die Erstkommunionvorbereitung der Kinder in einer geschützten Umgebung stattfinden kann.</a:t>
            </a:r>
          </a:p>
        </p:txBody>
      </p:sp>
    </p:spTree>
    <p:extLst>
      <p:ext uri="{BB962C8B-B14F-4D97-AF65-F5344CB8AC3E}">
        <p14:creationId xmlns:p14="http://schemas.microsoft.com/office/powerpoint/2010/main" val="7036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Miteinander Achtsam   -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3" y="419749"/>
            <a:ext cx="5096233" cy="1416356"/>
          </a:xfrm>
          <a:prstGeom prst="rect">
            <a:avLst/>
          </a:prstGeom>
        </p:spPr>
      </p:pic>
      <p:sp useBgFill="1">
        <p:nvSpPr>
          <p:cNvPr id="7" name="Textfeld 6"/>
          <p:cNvSpPr txBox="1"/>
          <p:nvPr/>
        </p:nvSpPr>
        <p:spPr>
          <a:xfrm>
            <a:off x="812912" y="2114156"/>
            <a:ext cx="10705514" cy="403187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Dazu sind wir verpflichtet, die notwendigen gesetzlichen Vorgaben umzusetzen.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Niemand, der eine Vorstrafe aufgrund eines sexuellen Delikts hat, kann haupt- oder ehrenamtlich bei der Kirche mitarbeiten.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Alle, die eine Kommuniongruppe begleiten, müssen deshalb nachweisen, dass kein entsprechender Eintrag in ihrem „erweiterten polizeilichen Führungszeugnis“ steht.</a:t>
            </a:r>
          </a:p>
        </p:txBody>
      </p:sp>
    </p:spTree>
    <p:extLst>
      <p:ext uri="{BB962C8B-B14F-4D97-AF65-F5344CB8AC3E}">
        <p14:creationId xmlns:p14="http://schemas.microsoft.com/office/powerpoint/2010/main" val="6990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Miteinander Achtsam   -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3" y="419749"/>
            <a:ext cx="5096233" cy="1416356"/>
          </a:xfrm>
          <a:prstGeom prst="rect">
            <a:avLst/>
          </a:prstGeom>
        </p:spPr>
      </p:pic>
      <p:sp useBgFill="1">
        <p:nvSpPr>
          <p:cNvPr id="7" name="Textfeld 6"/>
          <p:cNvSpPr txBox="1"/>
          <p:nvPr/>
        </p:nvSpPr>
        <p:spPr>
          <a:xfrm>
            <a:off x="812912" y="2114156"/>
            <a:ext cx="10705514" cy="452431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Ehrenamtliche erfolgt die Ausstellung des „erweiterten Führungszeugnisses“ KOSTENFREI.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Das Pfarrbüro gibt die Namen der Gruppenbegleiter ans Rathaus weiter. Von dort aus wird es dann angefordert. = Sie müssen nicht selbst ins Rathaus!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Das Führungszeugnis wird Ihnen per Post zugeschickt.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Sie müssen dann nur noch im Pfarrbüro vorbeikommen und das Führungszeugnis vorzeigen. Wir führen eine Liste und „haken es ab“.</a:t>
            </a:r>
          </a:p>
        </p:txBody>
      </p:sp>
    </p:spTree>
    <p:extLst>
      <p:ext uri="{BB962C8B-B14F-4D97-AF65-F5344CB8AC3E}">
        <p14:creationId xmlns:p14="http://schemas.microsoft.com/office/powerpoint/2010/main" val="8327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Miteinander Achtsam   -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3" y="419749"/>
            <a:ext cx="5096233" cy="1416356"/>
          </a:xfrm>
          <a:prstGeom prst="rect">
            <a:avLst/>
          </a:prstGeom>
        </p:spPr>
      </p:pic>
      <p:sp useBgFill="1">
        <p:nvSpPr>
          <p:cNvPr id="7" name="Textfeld 6"/>
          <p:cNvSpPr txBox="1"/>
          <p:nvPr/>
        </p:nvSpPr>
        <p:spPr>
          <a:xfrm>
            <a:off x="812912" y="2114156"/>
            <a:ext cx="10705514" cy="35394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Vorlage eines „erweiterten Führungszeugnisses“ ist ein wichtiger Baustein bei der Prävention vor sexuellem Missbrauch.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Maßnahme ist verankert im so genannten „Institutionellen Schutzkonzept“, das wir gerade erstellen.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Verantwortlich dafür zeichnet sich die „Projektgruppe Prävention“ in Markt Rettenbach.</a:t>
            </a:r>
          </a:p>
        </p:txBody>
      </p:sp>
    </p:spTree>
    <p:extLst>
      <p:ext uri="{BB962C8B-B14F-4D97-AF65-F5344CB8AC3E}">
        <p14:creationId xmlns:p14="http://schemas.microsoft.com/office/powerpoint/2010/main" val="35457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extfeld 6"/>
          <p:cNvSpPr txBox="1"/>
          <p:nvPr/>
        </p:nvSpPr>
        <p:spPr>
          <a:xfrm>
            <a:off x="954801" y="5846643"/>
            <a:ext cx="10705514" cy="58477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Projektgruppe Prävention bei der Arbeit</a:t>
            </a:r>
          </a:p>
        </p:txBody>
      </p:sp>
      <p:pic>
        <p:nvPicPr>
          <p:cNvPr id="2050" name="Picture 2" descr="https://pg-markt-rettenbach.de/wp-content/uploads/2024/05/Projektgruppe-Praeventio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57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2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Termine: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 useBgFill="1">
        <p:nvSpPr>
          <p:cNvPr id="7" name="Textfeld 6"/>
          <p:cNvSpPr txBox="1"/>
          <p:nvPr/>
        </p:nvSpPr>
        <p:spPr>
          <a:xfrm>
            <a:off x="812912" y="1386227"/>
            <a:ext cx="10705514" cy="452431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GruppenbegleiterInnen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: Mittwoch, 09.10.2024 um 19.00 Uhr Erläuterung der Gruppenstunden. Ort: Pfarrhof Markt Rettenbach.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ALLE: Sonntag, 20. Oktober 2024 um 10.00 Uhr STARTGOTTESDIENST. Ort: Kirche Markt Rettenbach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weiteren Termine bekommen Sie gleich in Papierform ausgehändigt.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Alle Infos selbstverständlich zum Nachlesen auf unserer Homepage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www.pg-markt-rettenbach.de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87" y="-20033"/>
            <a:ext cx="9982364" cy="68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95500" y="1164153"/>
            <a:ext cx="4522926" cy="48936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u="sng" dirty="0" smtClean="0">
                <a:solidFill>
                  <a:schemeClr val="accent5">
                    <a:lumMod val="50000"/>
                  </a:schemeClr>
                </a:solidFill>
              </a:rPr>
              <a:t>Feiern Sie mit!</a:t>
            </a:r>
          </a:p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Gottesdienste: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19.15 Uhr Samstag Vorabendmesse </a:t>
            </a: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08.30 Uhr Pfarrgottesdienst</a:t>
            </a: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10.00 Uhr Pfarrgottesdienst </a:t>
            </a: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(wechseln durch) </a:t>
            </a:r>
          </a:p>
          <a:p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000" b="1" u="sng" dirty="0" smtClean="0">
                <a:solidFill>
                  <a:schemeClr val="accent5">
                    <a:lumMod val="50000"/>
                  </a:schemeClr>
                </a:solidFill>
              </a:rPr>
              <a:t>in unseren Kirchen: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Jakobus Markt Rettenbach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Blasius Engetried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Gordian</a:t>
            </a:r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 &amp;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Epimach</a:t>
            </a:r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 Frechenrieden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Otmar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endParaRPr lang="de-DE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Wallfahrtskirche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Mussenhausen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15927" y="460242"/>
            <a:ext cx="107055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Was wir heute Abend vorhaben: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Leitgedanken über die Kommunionvorbereitung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Vorstellung des Konzepts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Gruppenstunden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Gottesdienste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Erstbeichte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Rund um die Erstkommunion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Miteinander Achtsam – Prävention in Markt Rettenbach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Terminübersicht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Einteilung der Gruppen</a:t>
            </a:r>
            <a:endParaRPr lang="de-DE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12913" y="1137670"/>
            <a:ext cx="7179573" cy="461665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So 3. Oktober </a:t>
            </a:r>
            <a:r>
              <a:rPr lang="de-DE" sz="2400" b="1" dirty="0" err="1" smtClean="0">
                <a:solidFill>
                  <a:schemeClr val="accent5">
                    <a:lumMod val="50000"/>
                  </a:schemeClr>
                </a:solidFill>
              </a:rPr>
              <a:t>Kreszentiawallfahrt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 nach Kaufbeuren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995500" y="5767468"/>
            <a:ext cx="4522926" cy="892552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Miteinander unterwegs!</a:t>
            </a:r>
          </a:p>
          <a:p>
            <a:pPr algn="ctr"/>
            <a:endParaRPr lang="de-DE" sz="1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Grafik 10" descr="C:\Users\Rosi\Pictures\IMG-20221003-WA0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86" y="1133051"/>
            <a:ext cx="2919354" cy="4634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536192" y="1999516"/>
            <a:ext cx="645629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06.00 Uhr Start Fußwallfahrt</a:t>
            </a:r>
          </a:p>
          <a:p>
            <a:r>
              <a:rPr lang="de-DE" sz="2400" b="1" dirty="0" smtClean="0"/>
              <a:t>09.30 Uhr Start Radwallfahrt</a:t>
            </a:r>
          </a:p>
          <a:p>
            <a:endParaRPr lang="de-DE" sz="2400" b="1" dirty="0" smtClean="0"/>
          </a:p>
          <a:p>
            <a:r>
              <a:rPr lang="de-DE" sz="2400" b="1" u="sng" dirty="0" smtClean="0"/>
              <a:t>Es geht auch kürzer und familienfreundlich! </a:t>
            </a:r>
          </a:p>
          <a:p>
            <a:r>
              <a:rPr lang="de-DE" sz="2400" b="1" dirty="0" smtClean="0"/>
              <a:t>ca. 10.45 Fußpilger in </a:t>
            </a:r>
            <a:r>
              <a:rPr lang="de-DE" sz="2400" b="1" dirty="0" err="1" smtClean="0"/>
              <a:t>Bickenried</a:t>
            </a:r>
            <a:endParaRPr lang="de-DE" sz="2400" b="1" dirty="0" smtClean="0"/>
          </a:p>
          <a:p>
            <a:r>
              <a:rPr lang="de-DE" sz="2400" b="1" dirty="0" smtClean="0"/>
              <a:t>ca. 11.15 Fußpilger Ortsausgang </a:t>
            </a:r>
            <a:r>
              <a:rPr lang="de-DE" sz="2400" b="1" dirty="0" err="1" smtClean="0"/>
              <a:t>Ölmühlhang</a:t>
            </a:r>
            <a:r>
              <a:rPr lang="de-DE" sz="2400" b="1" dirty="0" smtClean="0"/>
              <a:t> (Parkplatz; von dort nur ca. 2 ½ km!)</a:t>
            </a:r>
          </a:p>
          <a:p>
            <a:endParaRPr lang="de-DE" sz="2400" b="1" dirty="0"/>
          </a:p>
          <a:p>
            <a:r>
              <a:rPr lang="de-DE" sz="2400" b="1" dirty="0" smtClean="0"/>
              <a:t>13.30 Uhr Pilgermesse in der Klosterkapelle</a:t>
            </a:r>
            <a:endParaRPr lang="de-D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9618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95501" y="1137670"/>
            <a:ext cx="4522926" cy="707886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So 6. Oktober Erntedank 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95500" y="5767468"/>
            <a:ext cx="4522926" cy="900000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Sagen wir dem Herrgott einmal ein aufrichtiges „</a:t>
            </a:r>
            <a:r>
              <a:rPr lang="de-DE" sz="2400" b="1" dirty="0" err="1" smtClean="0">
                <a:solidFill>
                  <a:schemeClr val="accent5">
                    <a:lumMod val="50000"/>
                  </a:schemeClr>
                </a:solidFill>
              </a:rPr>
              <a:t>Vergelt‘s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 Gott“!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Grafik 8" descr="C:\Users\Rosi\Pictures\DSCN53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00" y="1871420"/>
            <a:ext cx="4522926" cy="3896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0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500" y="2088652"/>
            <a:ext cx="4522926" cy="370959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95500" y="1260782"/>
            <a:ext cx="4522926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19.10. Kinderbibeltag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95500" y="6075245"/>
            <a:ext cx="4522926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Der Berg ruft!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995500" y="2283018"/>
            <a:ext cx="4522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Ab 13.00 Uhr </a:t>
            </a:r>
            <a:r>
              <a:rPr lang="de-DE" sz="4800" b="1" dirty="0" err="1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Dorfgememein-schaftshaus</a:t>
            </a:r>
            <a:r>
              <a:rPr lang="de-DE" sz="48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de-DE" sz="48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Engetried</a:t>
            </a:r>
            <a:endParaRPr lang="de-DE" b="1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feld 3"/>
          <p:cNvSpPr txBox="1"/>
          <p:nvPr/>
        </p:nvSpPr>
        <p:spPr>
          <a:xfrm>
            <a:off x="812912" y="1172303"/>
            <a:ext cx="10705514" cy="526297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e-DE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6">
                    <a:lumMod val="75000"/>
                  </a:schemeClr>
                </a:solidFill>
              </a:rPr>
              <a:t>Eine </a:t>
            </a:r>
            <a:r>
              <a:rPr lang="de-DE" sz="3200" b="1" dirty="0" smtClean="0">
                <a:solidFill>
                  <a:schemeClr val="accent6">
                    <a:lumMod val="75000"/>
                  </a:schemeClr>
                </a:solidFill>
              </a:rPr>
              <a:t>Hauptattraktion: </a:t>
            </a:r>
          </a:p>
          <a:p>
            <a:r>
              <a:rPr lang="de-DE" sz="3200" b="1" dirty="0" smtClean="0">
                <a:solidFill>
                  <a:schemeClr val="accent6">
                    <a:lumMod val="75000"/>
                  </a:schemeClr>
                </a:solidFill>
              </a:rPr>
              <a:t>das Krippenspiel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Kommunionkinder spielen 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mit!</a:t>
            </a:r>
          </a:p>
          <a:p>
            <a:r>
              <a:rPr lang="de-DE" b="1" dirty="0">
                <a:solidFill>
                  <a:srgbClr val="FF0000"/>
                </a:solidFill>
              </a:rPr>
              <a:t>In Markt Rettenbach </a:t>
            </a:r>
            <a:r>
              <a:rPr lang="de-DE" b="1" dirty="0" smtClean="0">
                <a:solidFill>
                  <a:srgbClr val="FF0000"/>
                </a:solidFill>
              </a:rPr>
              <a:t>(und evtl. Frechenrieden)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suchen wir </a:t>
            </a:r>
            <a:r>
              <a:rPr lang="de-DE" b="1" dirty="0" smtClean="0">
                <a:solidFill>
                  <a:srgbClr val="FF0000"/>
                </a:solidFill>
              </a:rPr>
              <a:t>Freiwillige</a:t>
            </a:r>
            <a:r>
              <a:rPr lang="de-DE" b="1" dirty="0">
                <a:solidFill>
                  <a:srgbClr val="FF0000"/>
                </a:solidFill>
              </a:rPr>
              <a:t>, die ein Krippenspiel 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vorbereiten und </a:t>
            </a:r>
            <a:r>
              <a:rPr lang="de-DE" b="1" dirty="0" smtClean="0">
                <a:solidFill>
                  <a:srgbClr val="FF0000"/>
                </a:solidFill>
              </a:rPr>
              <a:t>anleiten.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Die </a:t>
            </a:r>
            <a:r>
              <a:rPr lang="de-DE" b="1" dirty="0">
                <a:solidFill>
                  <a:srgbClr val="FF0000"/>
                </a:solidFill>
              </a:rPr>
              <a:t>Konzepte liegen in der Schublade – es 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braucht </a:t>
            </a:r>
            <a:r>
              <a:rPr lang="de-DE" b="1" dirty="0">
                <a:solidFill>
                  <a:srgbClr val="FF0000"/>
                </a:solidFill>
              </a:rPr>
              <a:t>nur noch ein Team, das diese zur Hand 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nimmt </a:t>
            </a:r>
            <a:r>
              <a:rPr lang="de-DE" b="1" dirty="0">
                <a:solidFill>
                  <a:srgbClr val="FF0000"/>
                </a:solidFill>
              </a:rPr>
              <a:t>und umsetzt. 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Bitte </a:t>
            </a:r>
            <a:r>
              <a:rPr lang="de-DE" b="1" dirty="0">
                <a:solidFill>
                  <a:srgbClr val="FF0000"/>
                </a:solidFill>
              </a:rPr>
              <a:t>kontaktieren Sie bei Interesse das 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Pfarrbüro</a:t>
            </a:r>
            <a:r>
              <a:rPr lang="de-DE" b="1" dirty="0">
                <a:solidFill>
                  <a:srgbClr val="FF0000"/>
                </a:solidFill>
              </a:rPr>
              <a:t>.</a:t>
            </a:r>
            <a:endParaRPr lang="de-DE" sz="3200" dirty="0">
              <a:solidFill>
                <a:srgbClr val="FF0000"/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148" y="1795770"/>
            <a:ext cx="6005305" cy="401604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95501" y="1137670"/>
            <a:ext cx="452292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Besuchen Sie unsere Homepage!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501" y="1881671"/>
            <a:ext cx="4522926" cy="39211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95501" y="5952134"/>
            <a:ext cx="452292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www.pg-markt-rettenbach.de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501675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Einteilung der Gruppen:</a:t>
            </a: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 wäre bereit, eine Gruppe zu begleiten?</a:t>
            </a: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4000" b="1" dirty="0" smtClean="0">
                <a:solidFill>
                  <a:srgbClr val="E89418"/>
                </a:solidFill>
              </a:rPr>
              <a:t>Wir beenden diese Präsentation nun und schalten um auf eine Word-Datei mit den Namen der Kinder, um sie wunschgemäß zu gruppieren.</a:t>
            </a:r>
          </a:p>
          <a:p>
            <a:endParaRPr lang="de-DE" sz="4000" b="1" dirty="0">
              <a:solidFill>
                <a:srgbClr val="E894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Kommunionvorbereitung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1354" y="2200395"/>
            <a:ext cx="675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Pfarreiengemeinschaft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Markt Rettenbach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3294" y="3896677"/>
            <a:ext cx="6414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94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Vielen Dank für Ihre Aufmerksamkeit!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rgbClr val="E894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&quot;Kommt her und esst!&quot;- Erstkommunion Motto 2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84" y="12192"/>
            <a:ext cx="4858316" cy="688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721472" y="429786"/>
            <a:ext cx="10705514" cy="600164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Ziele der Kommunionvorbereitung: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versteht die Bedeutung der heiligen Kommunion.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wächst tiefer in den Glauben hinein. 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wird nach und nach vertraut mit der heiligen Messe und anderen Gottesdienstformen.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macht einen wichtigen Schritt auf seinem Weg des Größerwerdens.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Sie als Eltern haben die Möglichkeit, ebenfalls tiefer in den Glauben hineinzuwachsen.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Am Ende ein schönes Familienfest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415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812912" y="491342"/>
            <a:ext cx="10705514" cy="538609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Leitgedanken der Kommunionvorbereitung: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Kommunionvorbereitung ist eine „gestaltete Etappe auf einem lebenslangen Weg des Christwerdens“.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Alle gemeinsam gestalten den Weg der Kommunion-vorbereitung, der jedes Mal anders sein wird und nicht den Anspruch haben kann oder muss, vollständig und endgültig zu sein.</a:t>
            </a:r>
          </a:p>
          <a:p>
            <a:pPr algn="r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(vgl. Arbeitshilfen 335,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hg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. vom Sekretariat der Deutschen Bischofskonferenz)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Wir fangen aber nicht bei „0“ an, sondern stellen selbstverständlich konkrete Arbeitsmaterialien bereit!</a:t>
            </a:r>
            <a:endParaRPr lang="de-DE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2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812912" y="429786"/>
            <a:ext cx="10705514" cy="594008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smtClean="0">
                <a:solidFill>
                  <a:schemeClr val="accent5">
                    <a:lumMod val="50000"/>
                  </a:schemeClr>
                </a:solidFill>
              </a:rPr>
              <a:t>Leitgedanken der </a:t>
            </a:r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Kommunionvorbereitung: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Papst Franziskus 2019: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„Die Evangelisierung führt uns dazu, die Freude am Evangelium wiederzugewinnen, die Freude, Christen zu sein.“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(Brief an das „pilgernde Gottesvolk in Deutschland“ vom 29.06.2019)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81" y="133653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812912" y="168176"/>
            <a:ext cx="6520772" cy="652486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Motto für 2025:</a:t>
            </a:r>
          </a:p>
          <a:p>
            <a:r>
              <a:rPr lang="de-DE" sz="4000" b="1" dirty="0" smtClean="0">
                <a:solidFill>
                  <a:srgbClr val="C00000"/>
                </a:solidFill>
              </a:rPr>
              <a:t>Kommt her und esst!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Im Mittelpunkt steht die Begegnung der Jünger mit Jesus.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7 Freunde von Jesus tun sich schwer, das Ereignis der Auferstehung zu begreifen und ihr Leben daran auszurichten. Sie kehren in ihren gewohnten Alltag zurück. Aber erfolglos: Die Fischer fangen nichts.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Jesus am Ufer heißt sie, es noch einmal zu versuchen. Diesmal gehen 153 große Fische ins Netz.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Da ruft er sie ans Ufer. Auf einem Kohlefeuer sind Brot und Fische. Jesus lädt sie ein: „Kommt her und esst!“</a:t>
            </a:r>
          </a:p>
        </p:txBody>
      </p:sp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 descr="&quot;Kommt her und esst!&quot;- Erstkommunion Motto 2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84" y="12192"/>
            <a:ext cx="4858316" cy="688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4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383" y="0"/>
            <a:ext cx="6816432" cy="68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1615</Words>
  <Application>Microsoft Office PowerPoint</Application>
  <PresentationFormat>Breitbild</PresentationFormat>
  <Paragraphs>216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Bistum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Kommunionvorbereitung</dc:title>
  <dc:creator>Guido Beck</dc:creator>
  <cp:lastModifiedBy>Beck Guido</cp:lastModifiedBy>
  <cp:revision>98</cp:revision>
  <dcterms:created xsi:type="dcterms:W3CDTF">2023-08-08T07:39:15Z</dcterms:created>
  <dcterms:modified xsi:type="dcterms:W3CDTF">2024-09-25T13:40:16Z</dcterms:modified>
</cp:coreProperties>
</file>